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2" r:id="rId3"/>
    <p:sldMasterId id="2147483827" r:id="rId4"/>
    <p:sldMasterId id="2147483873" r:id="rId5"/>
    <p:sldMasterId id="2147483895" r:id="rId6"/>
    <p:sldMasterId id="2147483899" r:id="rId7"/>
  </p:sldMasterIdLst>
  <p:notesMasterIdLst>
    <p:notesMasterId r:id="rId15"/>
  </p:notesMasterIdLst>
  <p:sldIdLst>
    <p:sldId id="3401" r:id="rId8"/>
    <p:sldId id="515" r:id="rId9"/>
    <p:sldId id="2007577110" r:id="rId10"/>
    <p:sldId id="2007577112" r:id="rId11"/>
    <p:sldId id="2007577113" r:id="rId12"/>
    <p:sldId id="371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6.gi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55" y="0"/>
            <a:ext cx="8665534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95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483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54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2025/5/8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79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41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3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23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0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9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303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8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3.xml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5.xml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66AE2D-4580-4598-B54B-798890930C20}"/>
              </a:ext>
            </a:extLst>
          </p:cNvPr>
          <p:cNvSpPr txBox="1"/>
          <p:nvPr/>
        </p:nvSpPr>
        <p:spPr>
          <a:xfrm>
            <a:off x="8876349" y="3839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tranthao141004@gmail.com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2C9926-ED39-4AA1-AE2E-85C229EECD28}"/>
              </a:ext>
            </a:extLst>
          </p:cNvPr>
          <p:cNvGrpSpPr/>
          <p:nvPr/>
        </p:nvGrpSpPr>
        <p:grpSpPr>
          <a:xfrm>
            <a:off x="3037671" y="3059671"/>
            <a:ext cx="7828695" cy="3277744"/>
            <a:chOff x="3996265" y="3504680"/>
            <a:chExt cx="7077075" cy="28259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8C941B0-AABC-4B24-85AE-518F08826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6265" y="3558885"/>
              <a:ext cx="7077075" cy="27717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377A60A-3750-43FC-9CC4-CBBD81059E77}"/>
                </a:ext>
              </a:extLst>
            </p:cNvPr>
            <p:cNvSpPr/>
            <p:nvPr/>
          </p:nvSpPr>
          <p:spPr>
            <a:xfrm>
              <a:off x="4325708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CC1731C-6188-4DD6-BA2C-0FA0BDACE90E}"/>
                </a:ext>
              </a:extLst>
            </p:cNvPr>
            <p:cNvSpPr/>
            <p:nvPr/>
          </p:nvSpPr>
          <p:spPr>
            <a:xfrm>
              <a:off x="6772270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0FE2E7D-6845-455C-A9F2-496012F10803}"/>
              </a:ext>
            </a:extLst>
          </p:cNvPr>
          <p:cNvGrpSpPr/>
          <p:nvPr/>
        </p:nvGrpSpPr>
        <p:grpSpPr>
          <a:xfrm>
            <a:off x="834395" y="967784"/>
            <a:ext cx="7411213" cy="2846992"/>
            <a:chOff x="1110107" y="1376705"/>
            <a:chExt cx="7411213" cy="2846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C5D7CC1-8B2B-4878-B7B5-D168C107D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7447" y="1376705"/>
              <a:ext cx="7316533" cy="25968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6FA83A4-C53D-48F7-8338-D3D8E8A80F8B}"/>
                </a:ext>
              </a:extLst>
            </p:cNvPr>
            <p:cNvSpPr/>
            <p:nvPr/>
          </p:nvSpPr>
          <p:spPr>
            <a:xfrm>
              <a:off x="1110107" y="1376705"/>
              <a:ext cx="437322" cy="57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EAB0A8F-A13E-4CEB-BA44-52BB790CB383}"/>
                </a:ext>
              </a:extLst>
            </p:cNvPr>
            <p:cNvSpPr/>
            <p:nvPr/>
          </p:nvSpPr>
          <p:spPr>
            <a:xfrm>
              <a:off x="7820526" y="3583858"/>
              <a:ext cx="700794" cy="6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1476025-3072-4CF5-8F92-9A9B5937659D}"/>
              </a:ext>
            </a:extLst>
          </p:cNvPr>
          <p:cNvSpPr/>
          <p:nvPr/>
        </p:nvSpPr>
        <p:spPr>
          <a:xfrm>
            <a:off x="707250" y="5942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10DD493-0AB2-4456-BF40-E513261E4171}"/>
              </a:ext>
            </a:extLst>
          </p:cNvPr>
          <p:cNvGrpSpPr/>
          <p:nvPr/>
        </p:nvGrpSpPr>
        <p:grpSpPr>
          <a:xfrm>
            <a:off x="1271717" y="594235"/>
            <a:ext cx="1199109" cy="523220"/>
            <a:chOff x="1931814" y="1440654"/>
            <a:chExt cx="1199109" cy="523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8FF70BB-5ED3-40DC-ADF7-0E1C4605A5EB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A9A73B15-699D-4743-A9F1-F9EF45095EC4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98D703E4-6CD2-46AD-8A55-65F81EB9223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9B0167-E4D7-4E63-8D9A-A70CAD20F867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86D365E-50D1-489C-BA14-AA8B42CC7DEE}"/>
              </a:ext>
            </a:extLst>
          </p:cNvPr>
          <p:cNvSpPr/>
          <p:nvPr/>
        </p:nvSpPr>
        <p:spPr>
          <a:xfrm>
            <a:off x="3943857" y="287305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F2FB6DB-EF4A-470F-B066-26ADEFD506C5}"/>
              </a:ext>
            </a:extLst>
          </p:cNvPr>
          <p:cNvSpPr/>
          <p:nvPr/>
        </p:nvSpPr>
        <p:spPr>
          <a:xfrm>
            <a:off x="6445100" y="282677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D0AE99B-89D2-4229-A030-E42E029B7E2B}"/>
              </a:ext>
            </a:extLst>
          </p:cNvPr>
          <p:cNvSpPr/>
          <p:nvPr/>
        </p:nvSpPr>
        <p:spPr>
          <a:xfrm>
            <a:off x="4583525" y="565652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3EEFDA0-51D5-4CC5-8B9C-DABE586E9D15}"/>
              </a:ext>
            </a:extLst>
          </p:cNvPr>
          <p:cNvSpPr/>
          <p:nvPr/>
        </p:nvSpPr>
        <p:spPr>
          <a:xfrm>
            <a:off x="9009322" y="565652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1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C96E7CD-5554-40E9-AD83-64C8B28A1BED}"/>
              </a:ext>
            </a:extLst>
          </p:cNvPr>
          <p:cNvSpPr/>
          <p:nvPr/>
        </p:nvSpPr>
        <p:spPr>
          <a:xfrm>
            <a:off x="960165" y="92686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0C8805-56A5-427E-BAAF-FCB3B073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826" y="1623433"/>
            <a:ext cx="9834347" cy="43330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F1FA362-6EB1-4281-8F53-7396277AE0EF}"/>
              </a:ext>
            </a:extLst>
          </p:cNvPr>
          <p:cNvGrpSpPr/>
          <p:nvPr/>
        </p:nvGrpSpPr>
        <p:grpSpPr>
          <a:xfrm>
            <a:off x="1595973" y="926866"/>
            <a:ext cx="1054112" cy="523220"/>
            <a:chOff x="1931814" y="1440654"/>
            <a:chExt cx="1054112" cy="5232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55D0B6F-D63E-4F92-906E-6D9357C277A9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21100C2E-3182-41CB-B96A-C85D2C5449B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27DEF36-FF53-4453-B187-28D0D0B17A4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9E60409-01C4-489E-893D-5010D1B29409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B09A25-D208-4A32-9FFB-E04ABDF23B85}"/>
              </a:ext>
            </a:extLst>
          </p:cNvPr>
          <p:cNvSpPr txBox="1"/>
          <p:nvPr/>
        </p:nvSpPr>
        <p:spPr>
          <a:xfrm>
            <a:off x="5558122" y="2594358"/>
            <a:ext cx="834947" cy="523220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2442BC-D690-4064-A779-D00AA07D38C4}"/>
              </a:ext>
            </a:extLst>
          </p:cNvPr>
          <p:cNvSpPr txBox="1"/>
          <p:nvPr/>
        </p:nvSpPr>
        <p:spPr>
          <a:xfrm>
            <a:off x="9152222" y="2632458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D0B301-EBFF-4066-90BF-B1FB38006993}"/>
              </a:ext>
            </a:extLst>
          </p:cNvPr>
          <p:cNvSpPr txBox="1"/>
          <p:nvPr/>
        </p:nvSpPr>
        <p:spPr>
          <a:xfrm>
            <a:off x="5489858" y="5142417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CDFEEE-5C07-4F37-809E-399B0820752B}"/>
              </a:ext>
            </a:extLst>
          </p:cNvPr>
          <p:cNvSpPr txBox="1"/>
          <p:nvPr/>
        </p:nvSpPr>
        <p:spPr>
          <a:xfrm>
            <a:off x="9066497" y="4973026"/>
            <a:ext cx="819073" cy="523220"/>
          </a:xfrm>
          <a:prstGeom prst="rect">
            <a:avLst/>
          </a:prstGeom>
          <a:solidFill>
            <a:srgbClr val="ABEA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ED971B-297E-4DC9-9BAB-A75509E22B19}"/>
              </a:ext>
            </a:extLst>
          </p:cNvPr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187 + 50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237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98C2F4-EF65-4ABD-AEF4-D5D22A8159D4}"/>
              </a:ext>
            </a:extLst>
          </p:cNvPr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281 – 81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178C734-7B80-4A5A-904F-4905FEB18FED}"/>
              </a:ext>
            </a:extLst>
          </p:cNvPr>
          <p:cNvSpPr/>
          <p:nvPr/>
        </p:nvSpPr>
        <p:spPr>
          <a:xfrm>
            <a:off x="979533" y="6775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CFA003-153F-4790-B02E-3999252588B4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32731B-8FAF-4BB9-AE20-F963C3CB43A2}"/>
              </a:ext>
            </a:extLst>
          </p:cNvPr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7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xmlns="" id="{DDDF4D4F-B3C9-410D-8BB6-5CF0C1842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6C37539-D731-4475-8A18-14BA0202E5B4}"/>
                </a:ext>
              </a:extLst>
            </p:cNvPr>
            <p:cNvSpPr txBox="1"/>
            <p:nvPr/>
          </p:nvSpPr>
          <p:spPr>
            <a:xfrm>
              <a:off x="1632967" y="1746402"/>
              <a:ext cx="32918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216 + 65 – 81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714779-4016-4EE5-A413-8D06FDB8F1CE}"/>
              </a:ext>
            </a:extLst>
          </p:cNvPr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6727EC67-2AA9-4E01-BDAF-36CF3E0EE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1ABFE59-43EB-4867-A03A-25748229E826}"/>
                </a:ext>
              </a:extLst>
            </p:cNvPr>
            <p:cNvSpPr txBox="1"/>
            <p:nvPr/>
          </p:nvSpPr>
          <p:spPr>
            <a:xfrm>
              <a:off x="7068854" y="1717862"/>
              <a:ext cx="3484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749 – 562 + 50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0E4F77-D1EB-46E2-B23F-3AB34932A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090665" y="4422016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uiExpand="1" build="p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BDDADD6-14DC-4798-B9D5-DAF31592023B}"/>
              </a:ext>
            </a:extLst>
          </p:cNvPr>
          <p:cNvSpPr/>
          <p:nvPr/>
        </p:nvSpPr>
        <p:spPr>
          <a:xfrm>
            <a:off x="1110678" y="2737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82B52A-2DE1-4E84-84DB-0BF698145562}"/>
              </a:ext>
            </a:extLst>
          </p:cNvPr>
          <p:cNvSpPr txBox="1"/>
          <p:nvPr/>
        </p:nvSpPr>
        <p:spPr>
          <a:xfrm>
            <a:off x="1548000" y="143131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A509FCD-FA99-4A4D-98BF-7B3A5BF8AAD2}"/>
              </a:ext>
            </a:extLst>
          </p:cNvPr>
          <p:cNvSpPr txBox="1"/>
          <p:nvPr/>
        </p:nvSpPr>
        <p:spPr>
          <a:xfrm>
            <a:off x="4398010" y="2249040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264 + 229 = 493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493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95BAB20-ADC7-4E86-AC17-B82A8035D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44" y="2355058"/>
            <a:ext cx="3784066" cy="325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455D37-3D86-444F-A722-C90EFFA79117}"/>
              </a:ext>
            </a:extLst>
          </p:cNvPr>
          <p:cNvSpPr txBox="1"/>
          <p:nvPr/>
        </p:nvSpPr>
        <p:spPr>
          <a:xfrm>
            <a:off x="8959645" y="6560980"/>
            <a:ext cx="5422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Hương</a:t>
            </a:r>
            <a:r>
              <a:rPr lang="en-US" sz="1400" dirty="0"/>
              <a:t> </a:t>
            </a:r>
            <a:r>
              <a:rPr lang="en-US" sz="1400" dirty="0" err="1"/>
              <a:t>Thảo</a:t>
            </a:r>
            <a:r>
              <a:rPr lang="en-US" sz="1400" dirty="0"/>
              <a:t>: tranthao141004@gmail.com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120</Words>
  <Application>Microsoft Office PowerPoint</Application>
  <PresentationFormat>Widescreen</PresentationFormat>
  <Paragraphs>37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微软雅黑</vt:lpstr>
      <vt:lpstr>Arial</vt:lpstr>
      <vt:lpstr>Arial-Rounded</vt:lpstr>
      <vt:lpstr>Calibri</vt:lpstr>
      <vt:lpstr>DengXian</vt:lpstr>
      <vt:lpstr>黑体</vt:lpstr>
      <vt:lpstr>等线</vt:lpstr>
      <vt:lpstr>Office Theme</vt:lpstr>
      <vt:lpstr>2_Office 主题</vt:lpstr>
      <vt:lpstr>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44</cp:revision>
  <dcterms:created xsi:type="dcterms:W3CDTF">2021-07-20T01:55:21Z</dcterms:created>
  <dcterms:modified xsi:type="dcterms:W3CDTF">2025-05-08T14:30:23Z</dcterms:modified>
</cp:coreProperties>
</file>